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06" y="-241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26/9/2023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ΧΡΗΣΤΟΣ ΜΟΥΤΑΦΗΣ ΕΤΕΡΟΡΡΥΘΜΟΣ ΕΤΑΙΡΕΙΑ που εδρεύει στην περιφέρεια ΑΤΤΙΚΗΣ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196.131,22 € εκ των οποίων η δημόσια δαπάνη ανέρχεται σε 98.065,61 €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  <a:endParaRPr lang="en-GB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266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DNG DNG</cp:lastModifiedBy>
  <cp:revision>38</cp:revision>
  <dcterms:created xsi:type="dcterms:W3CDTF">2018-02-13T12:16:57Z</dcterms:created>
  <dcterms:modified xsi:type="dcterms:W3CDTF">2023-09-26T07:00:09Z</dcterms:modified>
</cp:coreProperties>
</file>